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Canva Sans Bold" charset="1" panose="020B0803030501040103"/>
      <p:regular r:id="rId31"/>
    </p:embeddedFont>
    <p:embeddedFont>
      <p:font typeface="Pyidaungsu Bold" charset="1" panose="020B0802040204020203"/>
      <p:regular r:id="rId32"/>
    </p:embeddedFont>
    <p:embeddedFont>
      <p:font typeface="Canva Sans" charset="1" panose="020B0503030501040103"/>
      <p:regular r:id="rId33"/>
    </p:embeddedFont>
    <p:embeddedFont>
      <p:font typeface="Helios Extended Bold" charset="1" panose="0200080505000002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182522" cy="10287000"/>
          </a:xfrm>
          <a:custGeom>
            <a:avLst/>
            <a:gdLst/>
            <a:ahLst/>
            <a:cxnLst/>
            <a:rect r="r" b="b" t="t" l="l"/>
            <a:pathLst>
              <a:path h="10287000" w="19182522">
                <a:moveTo>
                  <a:pt x="0" y="0"/>
                </a:moveTo>
                <a:lnTo>
                  <a:pt x="19182522" y="0"/>
                </a:lnTo>
                <a:lnTo>
                  <a:pt x="191825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51" r="0" b="-25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7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41740" y="3823868"/>
            <a:ext cx="2308853" cy="23088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102810" y="6312320"/>
            <a:ext cx="71867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3F2F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Lotus Shrine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6522" y="2303360"/>
            <a:ext cx="148792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yidaungsu Bold"/>
                <a:ea typeface="Pyidaungsu Bold"/>
                <a:cs typeface="Pyidaungsu Bold"/>
                <a:sym typeface="Pyidaungsu Bold"/>
              </a:rPr>
              <a:t>မြန်မာသတင်းအချက်အလက်နည်းပညာတက္ကသိုလ်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564134" y="324009"/>
            <a:ext cx="1409381" cy="14093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" r="0" b="-2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ဘုရားများ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ဘုရားများဖူး၏ သမိုင်းကြောင်းနှင့် မျှဝေနိုင်မည့် စာမျက်နှာဖြစ်သည်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90" t="0" r="-489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ဘုရားများ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ဘုရားများဖူးမျှော်နိုင်မည့် စာမျက်နှာဖြစ်သည်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9" t="0" r="-40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ဘုရားများ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ဘုရားများဖူးမျှော်နိုင်မည့် စာမျက်နှာဖြစ်သည်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" t="0" r="-11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ဘုရားရှိခိုးနှင့် ဂါထာတော်များ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ဘုရားရှိခိုးနှင့် ဂါထာတော်များ ဖွင့်နိုင်၊ ဖတ်နိုင်မည့် စာမျက်နှာဖြစ်သည်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" t="0" r="-11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ဘုရားရှိခိုးနှင့် ဂါထာတော်များ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ဘုရားရှိခိုးနှင့် ဂါထာတော်များ ဖွင့်နိုင်၊ ဖတ်နိုင်မည့် စာမျက်နှာဖြစ်သည်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8" r="0" b="-19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တရားတော်များ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ဆရာတော်များ၏တရားတော်များ ဖွင့်နိုင်မည့် စာမျက်နှာဖြစ်သည်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76" t="0" r="-287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တရားစာအုပ်များ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တရားစာအုပ်များကို သိမ်းနိုင်၊ ဖွင့်နိုင်မည့် စာမျက်နှာဖြစ်သည်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3" t="0" r="-26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တရားထိုင်ရန်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အချိန်သတ်မှန်၍ တရားထိုင်နိုင်မည့် စာမျက်နှာဖြစ်သည်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" t="0" r="-11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တရားထိုင်ရန်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66061"/>
            <a:ext cx="18288000" cy="46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တရားထိုင်နိုင်ရာတွင် တရားထိုင်သည့် ပုံစံအနေအထား မှန်/မမှန် စစ်ဆေးရန် AI ဖြင့် စစ်ဆေးခြင်းပြုလုပ်ပေးပါသည်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985401" y="1965021"/>
            <a:ext cx="5592989" cy="6356958"/>
          </a:xfrm>
          <a:custGeom>
            <a:avLst/>
            <a:gdLst/>
            <a:ahLst/>
            <a:cxnLst/>
            <a:rect r="r" b="b" t="t" l="l"/>
            <a:pathLst>
              <a:path h="6356958" w="5592989">
                <a:moveTo>
                  <a:pt x="0" y="0"/>
                </a:moveTo>
                <a:lnTo>
                  <a:pt x="5592989" y="0"/>
                </a:lnTo>
                <a:lnTo>
                  <a:pt x="55929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8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တရားထိုင်ရန်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66061"/>
            <a:ext cx="18288000" cy="46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တရားထိုင်နိုင်ရာတွင် တရားထိုင်သည့် ပုံစံအနေအထား မှန်/မမှန် စစ်ဆေးရန် AI ဖြင့် စစ်ဆေးခြင်းပြုလုပ်ပေးပါသည်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64134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583" t="0" r="-1583" b="0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609165" y="2438081"/>
          <a:ext cx="13031570" cy="3958704"/>
        </p:xfrm>
        <a:graphic>
          <a:graphicData uri="http://schemas.openxmlformats.org/drawingml/2006/table">
            <a:tbl>
              <a:tblPr/>
              <a:tblGrid>
                <a:gridCol w="4568214"/>
                <a:gridCol w="8463356"/>
              </a:tblGrid>
              <a:tr h="98967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ပရောဂျက် အမည်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     Lotus Shrine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67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အဖွဲ့အမည်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     Team PeaceTech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67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ပရောဂျက် တာဝန်ခံ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:     ဒေါက်တာဖြူမျိုးသွယ်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67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56304" y="933450"/>
            <a:ext cx="95372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ပရောဂျက် အချက်အလက်များ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708190" y="1653544"/>
            <a:ext cx="6871619" cy="6979912"/>
          </a:xfrm>
          <a:custGeom>
            <a:avLst/>
            <a:gdLst/>
            <a:ahLst/>
            <a:cxnLst/>
            <a:rect r="r" b="b" t="t" l="l"/>
            <a:pathLst>
              <a:path h="6979912" w="6871619">
                <a:moveTo>
                  <a:pt x="0" y="0"/>
                </a:moveTo>
                <a:lnTo>
                  <a:pt x="6871620" y="0"/>
                </a:lnTo>
                <a:lnTo>
                  <a:pt x="6871620" y="6979912"/>
                </a:lnTo>
                <a:lnTo>
                  <a:pt x="0" y="697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4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တရားထိုင်ရန်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66061"/>
            <a:ext cx="18288000" cy="46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တရားထိုင်နိုင်ရာတွင် တရားထိုင်သည့် ပုံစံအနေအထား မှန်/မမှန် စစ်ဆေးရန် AI ဖြင့် စစ်ဆေးခြင်းပြုလုပ်ပေးပါသည်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7" r="0" b="-2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ကိုးနဝင်း ဒက်ရှ်ဘုတ်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66061"/>
            <a:ext cx="18288000" cy="46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ဤစာမျက်နှာသည် ကိုးနဝင်း အဓိဋ္ဌာန် ဝင်သူများအတွက် အဓိဋ္ဌာန်  မှတ်တမ်များ သိမ်းဆည်းပေးထားသည်။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1" r="0" b="-17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ကိုးနဝင်း ဒက်ရှ်ဘုတ်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66061"/>
            <a:ext cx="18288000" cy="46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ဤစာမျက်နှာသည် ကိုးနဝင်း အဓိဋ္ဌာန် ဝင်သူများအတွက် အဓိဋ္ဌာန်  မှတ်တမ်များ သိမ်းဆည်းပေးထားသည်။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1" r="0" b="-17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ကိုးနဝင်း ဒက်ရှ်ဘုတ်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66061"/>
            <a:ext cx="18288000" cy="46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ကိုးနဝင်း အဓိဋ္ဌာန် ပြီးမြောက်သူများအတွက် ဒစ်ဂျစ်တယ် လက်မှတ် ထုတ်ပေးထားပါသည်။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0851" y="6810295"/>
            <a:ext cx="2263140" cy="4114800"/>
          </a:xfrm>
          <a:custGeom>
            <a:avLst/>
            <a:gdLst/>
            <a:ahLst/>
            <a:cxnLst/>
            <a:rect r="r" b="b" t="t" l="l"/>
            <a:pathLst>
              <a:path h="4114800" w="2263140">
                <a:moveTo>
                  <a:pt x="0" y="0"/>
                </a:moveTo>
                <a:lnTo>
                  <a:pt x="2263140" y="0"/>
                </a:lnTo>
                <a:lnTo>
                  <a:pt x="22631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47241" y="2202180"/>
            <a:ext cx="12467581" cy="584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Lotus Shrine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သည် </a:t>
            </a:r>
            <a:r>
              <a:rPr lang="en-US" b="true" sz="2400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ဗုဒ္ဓဘာသာကျင့်စဉ်များကို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00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ခေတ်မီနည်းပညာ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ဖြင့် ပေါင်းစပ်ဖန်တီးထားသော အွန်လိုင်းပလက်ဖောင်းတစ်ခုဖြစ်သည်။</a:t>
            </a:r>
          </a:p>
          <a:p>
            <a:pPr algn="just">
              <a:lnSpc>
                <a:spcPts val="3360"/>
              </a:lnSpc>
            </a:pP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ဘုရားဖူးသွားရန်၊ တရားထိုင်ရန် အချိန်မပေးနိုင်သူများအတွက် ဘာသာရေးဆိုင်ရာ အလေ့အထများကို </a:t>
            </a:r>
            <a:r>
              <a:rPr lang="en-US" b="true" sz="2400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မိမိတို့၏နေရာမှနေ၍ လွယ်ကူစွာ ပြုလုပ်နိုင်ရ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န် ဖြစ်သည်။</a:t>
            </a:r>
          </a:p>
          <a:p>
            <a:pPr algn="just">
              <a:lnSpc>
                <a:spcPts val="3360"/>
              </a:lnSpc>
            </a:pP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ဤပလက်ဖောင်းသည် နေရာမရွေးဝင်ရောက်နိုင်ခြင်း ၊ စိတ်တည်ငြိမ်မှုကို တိုးတက်စေခြင်း ၊ ကိုးနဝင်းအဓိဋ္ဌာန် မှတ်တမ်းများကို သိမ်းဆည်းပေးခြင်း ၊ နေ့စဉ်ဓမ္မဆောင်ပုဒ်များ ရရှိခြင်း  စသည့် အကျိုးကျေးဇူးများကို ပေးသည်။ </a:t>
            </a:r>
          </a:p>
          <a:p>
            <a:pPr algn="just">
              <a:lnSpc>
                <a:spcPts val="3360"/>
              </a:lnSpc>
            </a:pPr>
          </a:p>
          <a:p>
            <a:pPr algn="just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ထို့ကြောင့် Lotus Shrine သည် </a:t>
            </a:r>
            <a:r>
              <a:rPr lang="en-US" b="true" sz="2400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မြန်မာ့ယဉ်ကျေးမှုနှင့် နည်းပညာကို ပေါင်းစည်းဖန်တီးထားသော 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စိတ်နှလုံးငြိမ်းချမ်းမှုဆိုင်ရာ ခေတ်သစ်</a:t>
            </a:r>
            <a:r>
              <a:rPr lang="en-US" b="true" sz="2400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ဒစ်ဂျစ်တယ်ပလက်ဖောင်</a:t>
            </a:r>
            <a:r>
              <a:rPr lang="en-US" b="true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းတစ်ခုအဖြစ် ရပ်တည်နေမည်ဖြစ်သည်။ 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142518" y="722538"/>
            <a:ext cx="14233394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နိဂုံးချုပ်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583" t="0" r="-1583" b="0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182522" cy="10287000"/>
          </a:xfrm>
          <a:custGeom>
            <a:avLst/>
            <a:gdLst/>
            <a:ahLst/>
            <a:cxnLst/>
            <a:rect r="r" b="b" t="t" l="l"/>
            <a:pathLst>
              <a:path h="10287000" w="19182522">
                <a:moveTo>
                  <a:pt x="0" y="0"/>
                </a:moveTo>
                <a:lnTo>
                  <a:pt x="19182522" y="0"/>
                </a:lnTo>
                <a:lnTo>
                  <a:pt x="191825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51" r="0" b="-25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8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27303" y="3215366"/>
            <a:ext cx="14233394" cy="2737036"/>
            <a:chOff x="0" y="0"/>
            <a:chExt cx="18977858" cy="364938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542363"/>
              <a:ext cx="18977858" cy="1107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b="true" sz="49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လမ်းညွှန်မှု ခံယူအပ်ပါသည်...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8549342" y="0"/>
              <a:ext cx="1879175" cy="187917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583" t="0" r="-1583" b="0"/>
                </a:stretch>
              </a:blip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00851" y="7503598"/>
            <a:ext cx="2263140" cy="4114800"/>
          </a:xfrm>
          <a:custGeom>
            <a:avLst/>
            <a:gdLst/>
            <a:ahLst/>
            <a:cxnLst/>
            <a:rect r="r" b="b" t="t" l="l"/>
            <a:pathLst>
              <a:path h="4114800" w="2263140">
                <a:moveTo>
                  <a:pt x="0" y="0"/>
                </a:moveTo>
                <a:lnTo>
                  <a:pt x="2263140" y="0"/>
                </a:lnTo>
                <a:lnTo>
                  <a:pt x="22631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21295" y="933450"/>
            <a:ext cx="70454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ပရောဂျက် အဖွဲ့ဝင်များ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764763" y="3411538"/>
            <a:ext cx="3706638" cy="3432587"/>
            <a:chOff x="0" y="0"/>
            <a:chExt cx="4942184" cy="457678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3925565"/>
              <a:ext cx="4942184" cy="651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7"/>
                </a:lnSpc>
              </a:pPr>
              <a:r>
                <a:rPr lang="en-US" b="true" sz="3270">
                  <a:solidFill>
                    <a:srgbClr val="F8F2ED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မောင်ပိုင်မင်းသွေး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722295" y="0"/>
              <a:ext cx="3497594" cy="3497580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3220290" y="2497981"/>
              <a:ext cx="999599" cy="9995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2ED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313160" y="2577622"/>
              <a:ext cx="813858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7640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🗄️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19051" y="3356669"/>
            <a:ext cx="4494669" cy="3542325"/>
            <a:chOff x="0" y="0"/>
            <a:chExt cx="5992892" cy="472310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4071881"/>
              <a:ext cx="5992892" cy="651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7"/>
                </a:lnSpc>
              </a:pPr>
              <a:r>
                <a:rPr lang="en-US" b="true" sz="3270">
                  <a:solidFill>
                    <a:srgbClr val="F8F2ED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မောင်ခန့်ညားသွင်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1247649" y="0"/>
              <a:ext cx="3497594" cy="3497580"/>
              <a:chOff x="0" y="0"/>
              <a:chExt cx="6350000" cy="634997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3745644" y="2497981"/>
              <a:ext cx="999599" cy="999599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2E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3838514" y="2577622"/>
              <a:ext cx="813858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76403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🎨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788876" y="3363673"/>
            <a:ext cx="4911975" cy="3528318"/>
            <a:chOff x="0" y="0"/>
            <a:chExt cx="6549300" cy="4704424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4053205"/>
              <a:ext cx="6549300" cy="651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7"/>
                </a:lnSpc>
              </a:pPr>
              <a:r>
                <a:rPr lang="en-US" b="true" sz="3270">
                  <a:solidFill>
                    <a:srgbClr val="F8F2ED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မမြတ်မွန်မွန်ဇော်</a:t>
              </a:r>
            </a:p>
          </p:txBody>
        </p: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1525853" y="0"/>
              <a:ext cx="3497594" cy="3497580"/>
              <a:chOff x="0" y="0"/>
              <a:chExt cx="6350000" cy="634997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3490" t="-3054" r="-3053" b="-3490"/>
                </a:stretch>
              </a:blip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4023847" y="2497981"/>
              <a:ext cx="999599" cy="999599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2ED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4116718" y="2577622"/>
              <a:ext cx="813858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💻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583" t="0" r="-1583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24860" y="7337858"/>
            <a:ext cx="2263140" cy="4114800"/>
          </a:xfrm>
          <a:custGeom>
            <a:avLst/>
            <a:gdLst/>
            <a:ahLst/>
            <a:cxnLst/>
            <a:rect r="r" b="b" t="t" l="l"/>
            <a:pathLst>
              <a:path h="4114800" w="2263140">
                <a:moveTo>
                  <a:pt x="0" y="0"/>
                </a:moveTo>
                <a:lnTo>
                  <a:pt x="2263140" y="0"/>
                </a:lnTo>
                <a:lnTo>
                  <a:pt x="22631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7303" y="219234"/>
            <a:ext cx="14233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ပရောဂျက် မိတ်ဆက်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2436" y="2191866"/>
            <a:ext cx="13638261" cy="736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7"/>
              </a:lnSpc>
            </a:pP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“</a:t>
            </a:r>
            <a:r>
              <a:rPr lang="en-US" b="true" sz="32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</a:t>
            </a:r>
            <a:r>
              <a:rPr lang="en-US" b="true" sz="32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b="true" sz="32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</a:t>
            </a:r>
            <a:r>
              <a:rPr lang="en-US" b="true" sz="32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 S</a:t>
            </a:r>
            <a:r>
              <a:rPr lang="en-US" b="true" sz="32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  <a:r>
              <a:rPr lang="en-US" b="true" sz="32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rin</a:t>
            </a:r>
            <a:r>
              <a:rPr lang="en-US" b="true" sz="32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”သည် </a:t>
            </a:r>
          </a:p>
          <a:p>
            <a:pPr algn="just" marL="695099" indent="-347549" lvl="1">
              <a:lnSpc>
                <a:spcPts val="4507"/>
              </a:lnSpc>
              <a:buFont typeface="Arial"/>
              <a:buChar char="•"/>
            </a:pP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ဘုရားဖူးခြင်း၊ </a:t>
            </a:r>
          </a:p>
          <a:p>
            <a:pPr algn="just" marL="695099" indent="-347549" lvl="1">
              <a:lnSpc>
                <a:spcPts val="4507"/>
              </a:lnSpc>
              <a:buFont typeface="Arial"/>
              <a:buChar char="•"/>
            </a:pP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တရားထိုင်ခြင်း၊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 marL="695099" indent="-347549" lvl="1">
              <a:lnSpc>
                <a:spcPts val="4507"/>
              </a:lnSpc>
              <a:buFont typeface="Arial"/>
              <a:buChar char="•"/>
            </a:pP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နေ့စဉ် ဓမ္မဆောင်ပုဒ်များ ဖတ်ရှုခြင်း၊ </a:t>
            </a:r>
          </a:p>
          <a:p>
            <a:pPr algn="just" marL="695099" indent="-347549" lvl="1">
              <a:lnSpc>
                <a:spcPts val="4507"/>
              </a:lnSpc>
              <a:buFont typeface="Arial"/>
              <a:buChar char="•"/>
            </a:pP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တရားများ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နားထောင်ခြင်း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4507"/>
              </a:lnSpc>
            </a:pP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စသော စိတ်အေးချမ်းမှုဆိုင်ရာ ဗုဒ္ဓ၏အနှ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စ်သာရအတွေ့အကြုံများကို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အွန်လိုင်း                              ပေါ်မှ တဆင့် လွယ်ကူထိရောက်စွာ လုပ်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ဆောင်နိုင်စေရန် ရည်ရွယ်ပါသည်။ </a:t>
            </a:r>
          </a:p>
          <a:p>
            <a:pPr algn="just">
              <a:lnSpc>
                <a:spcPts val="4507"/>
              </a:lnSpc>
            </a:pPr>
          </a:p>
          <a:p>
            <a:pPr algn="just">
              <a:lnSpc>
                <a:spcPts val="4507"/>
              </a:lnSpc>
            </a:pP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ထို့အပြင်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“ကိုးနဝင်း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အဓိဋ္ဌာ</a:t>
            </a:r>
            <a:r>
              <a:rPr lang="en-US" sz="32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န်”ဝင်ရန် Koe Na Win Dashboard ကို စနစ်တကျ ထည့်သွင်းပေးထားပါသည်။</a:t>
            </a:r>
          </a:p>
          <a:p>
            <a:pPr algn="just">
              <a:lnSpc>
                <a:spcPts val="4507"/>
              </a:lnSpc>
            </a:pPr>
          </a:p>
          <a:p>
            <a:pPr algn="just">
              <a:lnSpc>
                <a:spcPts val="4507"/>
              </a:lnSpc>
            </a:pPr>
          </a:p>
          <a:p>
            <a:pPr algn="just">
              <a:lnSpc>
                <a:spcPts val="4087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583" t="0" r="-1583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66211" y="1835951"/>
            <a:ext cx="13194486" cy="835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741" indent="-304370" lvl="1">
              <a:lnSpc>
                <a:spcPts val="3947"/>
              </a:lnSpc>
              <a:buFont typeface="Arial"/>
              <a:buChar char="•"/>
            </a:pP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ဘုရားဖူးခြင်းနှင့် တရားထိုင်ခြင်း တရားနာခြင်းအတွက်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လူတိုင်းဝင်ရောက်အသုံးပြုနိုင်သည့် </a:t>
            </a: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အွန်လိုင်းပလက်ဖောင်း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တစ်ခု ဖန်တီးနိုင်ရန်။</a:t>
            </a:r>
          </a:p>
          <a:p>
            <a:pPr algn="just">
              <a:lnSpc>
                <a:spcPts val="3947"/>
              </a:lnSpc>
            </a:pPr>
          </a:p>
          <a:p>
            <a:pPr algn="just" marL="608741" indent="-304370" lvl="1">
              <a:lnSpc>
                <a:spcPts val="3947"/>
              </a:lnSpc>
              <a:buFont typeface="Arial"/>
              <a:buChar char="•"/>
            </a:pP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အမှန်တကယ် ဘုရားဖူးနေရသကဲ့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သလို့ ခံစားရ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စေရန်။</a:t>
            </a:r>
          </a:p>
          <a:p>
            <a:pPr algn="just">
              <a:lnSpc>
                <a:spcPts val="3947"/>
              </a:lnSpc>
            </a:pPr>
          </a:p>
          <a:p>
            <a:pPr algn="just" marL="608741" indent="-304370" lvl="1">
              <a:lnSpc>
                <a:spcPts val="3947"/>
              </a:lnSpc>
              <a:buFont typeface="Arial"/>
              <a:buChar char="•"/>
            </a:pP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laptop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era မှတဆင့် </a:t>
            </a: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AI-pow</a:t>
            </a: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ered</a:t>
            </a: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</a:t>
            </a: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ose-</a:t>
            </a: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detection system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ဖြင့် တရားထိုင်မှု  ပုံစံမှန်ကန်မှုအပေါ် သတိပေးပြုပြင်ပေးနိုင်စေရန်။</a:t>
            </a:r>
          </a:p>
          <a:p>
            <a:pPr algn="just">
              <a:lnSpc>
                <a:spcPts val="3947"/>
              </a:lnSpc>
            </a:pPr>
          </a:p>
          <a:p>
            <a:pPr algn="just" marL="608741" indent="-304370" lvl="1">
              <a:lnSpc>
                <a:spcPts val="3947"/>
              </a:lnSpc>
              <a:buFont typeface="Arial"/>
              <a:buChar char="•"/>
            </a:pP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Koe Na Win Dashboard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တစ်ခု တည်ဆောက်၍ အဓိဋ္ဌာန်ဝင်သူအတွက် ကိုယ်ပိုင်အဓိဋ္ဌာန်မှတ်တမ်းများကို စနစ်တကျ မှတ်သား‌ပေးခြင်း၊ နေ့ရက်အလိုက် ရွတ်ဆိုရမည့် ဂါထာတော်များနှင့် သားသတ်လွတ်စားရမည့်နေ့ရက်များကို ဖော်ပြထားခြင်း တို့ကို လုပ်ဆောင်နိုင်‌စေရန်။</a:t>
            </a:r>
          </a:p>
          <a:p>
            <a:pPr algn="just">
              <a:lnSpc>
                <a:spcPts val="3947"/>
              </a:lnSpc>
            </a:pPr>
          </a:p>
          <a:p>
            <a:pPr algn="just" marL="608741" indent="-304370" lvl="1">
              <a:lnSpc>
                <a:spcPts val="3947"/>
              </a:lnSpc>
              <a:buFont typeface="Arial"/>
              <a:buChar char="•"/>
            </a:pP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ဗုဒ္ဓ၏အဓိကကျသော </a:t>
            </a: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အေးချမ်းသောနေ့စဉ်ဘဝ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တစ်ခုကို တည်ဆောက်နိုင်စေရန်အတွက်ရန်</a:t>
            </a:r>
            <a:r>
              <a:rPr lang="en-US" b="true" sz="2819">
                <a:solidFill>
                  <a:srgbClr val="F8D9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နိဗ္ဗာန်ရောက်ကြောင်းတရား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များကို</a:t>
            </a:r>
            <a:r>
              <a:rPr lang="en-US" sz="28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အဆင်ပြေလွယ်ကူစွာ ပွားများ ကျင့်ကြံနိုင်‌‌‌‌‌စေရန်။</a:t>
            </a:r>
          </a:p>
          <a:p>
            <a:pPr algn="just">
              <a:lnSpc>
                <a:spcPts val="3527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027303" y="219234"/>
            <a:ext cx="14233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ပရောဂျက် ရည်ရွယ်ချက်များ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436343" y="7601207"/>
            <a:ext cx="2263140" cy="4114800"/>
          </a:xfrm>
          <a:custGeom>
            <a:avLst/>
            <a:gdLst/>
            <a:ahLst/>
            <a:cxnLst/>
            <a:rect r="r" b="b" t="t" l="l"/>
            <a:pathLst>
              <a:path h="4114800" w="2263140">
                <a:moveTo>
                  <a:pt x="0" y="0"/>
                </a:moveTo>
                <a:lnTo>
                  <a:pt x="2263140" y="0"/>
                </a:lnTo>
                <a:lnTo>
                  <a:pt x="22631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အဓိက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Website ထဲ ဝင်ရောက်လျှင် ပထမဦးစွာ တွေ့မြင့်ရမည့် စာမျက်နှာဖြစ်သည်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9" t="0" r="-40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အကောင့်ဝင်ရန်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အကောင့်ဝင်ရန် တွေ့မြင့်ရမည့် စာမျက်နှာဖြစ်သည်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9" t="0" r="-40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အကောင့်ဖွင့်ရန်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အကောင့်ဖွင့်ရန် တွေ့မြင့်ရမည့် စာမျက်နှာဖြစ်သည်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" r="0" b="-1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96525"/>
            <a:chOff x="0" y="0"/>
            <a:chExt cx="4816593" cy="2711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1842"/>
            </a:xfrm>
            <a:custGeom>
              <a:avLst/>
              <a:gdLst/>
              <a:ahLst/>
              <a:cxnLst/>
              <a:rect r="r" b="b" t="t" l="l"/>
              <a:pathLst>
                <a:path h="27118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1842"/>
                  </a:lnTo>
                  <a:lnTo>
                    <a:pt x="0" y="2711842"/>
                  </a:lnTo>
                  <a:close/>
                </a:path>
              </a:pathLst>
            </a:custGeom>
            <a:solidFill>
              <a:srgbClr val="3D1700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9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875345" cy="2911353"/>
          </a:xfrm>
          <a:custGeom>
            <a:avLst/>
            <a:gdLst/>
            <a:ahLst/>
            <a:cxnLst/>
            <a:rect r="r" b="b" t="t" l="l"/>
            <a:pathLst>
              <a:path h="2911353" w="3875345">
                <a:moveTo>
                  <a:pt x="0" y="0"/>
                </a:moveTo>
                <a:lnTo>
                  <a:pt x="3875345" y="0"/>
                </a:lnTo>
                <a:lnTo>
                  <a:pt x="3875345" y="2911353"/>
                </a:lnTo>
                <a:lnTo>
                  <a:pt x="0" y="291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54609" y="324009"/>
            <a:ext cx="1409381" cy="140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83" t="0" r="-158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39017" y="1883402"/>
            <a:ext cx="10489042" cy="6594985"/>
          </a:xfrm>
          <a:custGeom>
            <a:avLst/>
            <a:gdLst/>
            <a:ahLst/>
            <a:cxnLst/>
            <a:rect r="r" b="b" t="t" l="l"/>
            <a:pathLst>
              <a:path h="6594985" w="10489042">
                <a:moveTo>
                  <a:pt x="0" y="0"/>
                </a:moveTo>
                <a:lnTo>
                  <a:pt x="10489042" y="0"/>
                </a:lnTo>
                <a:lnTo>
                  <a:pt x="10489042" y="6594986"/>
                </a:lnTo>
                <a:lnTo>
                  <a:pt x="0" y="65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3" t="0" r="-26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27303" y="474980"/>
            <a:ext cx="14233394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ဘုရားများ စာမျက်နှာ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8937486"/>
            <a:ext cx="18288000" cy="6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7"/>
              </a:lnSpc>
            </a:pPr>
            <a:r>
              <a:rPr lang="en-US" sz="37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ဘုရားများဖူးမျှော်နိုင်မည့် စာမျက်နှာဖြစ်သည်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DAGzgWDAs9A</dc:identifier>
  <dcterms:modified xsi:type="dcterms:W3CDTF">2011-08-01T06:04:30Z</dcterms:modified>
  <cp:revision>1</cp:revision>
  <dc:title> Lotus Shrine (မန္တလေးတက္ကသိုလ် ရာပြည့်)</dc:title>
</cp:coreProperties>
</file>